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14" autoAdjust="0"/>
    <p:restoredTop sz="94660"/>
  </p:normalViewPr>
  <p:slideViewPr>
    <p:cSldViewPr snapToGrid="0">
      <p:cViewPr varScale="1">
        <p:scale>
          <a:sx n="126" d="100"/>
          <a:sy n="126" d="100"/>
        </p:scale>
        <p:origin x="269" y="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7F3F5C-BD2E-428C-AB0F-1D7F29A9D38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C03AC93-8124-41F8-A107-5F49DB1E07D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9C4CB2A-0B9A-43C2-AFFF-AD26DB0239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C55475-2B31-4BD5-A1B2-1F3404505784}" type="datetimeFigureOut">
              <a:rPr lang="en-US" smtClean="0"/>
              <a:t>4/29/2018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1B53581-916C-4DE8-B86B-64FAD296B0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0D858C0-C3B5-449E-9C21-D81EE42A29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E547BE-F786-482E-8982-D396ACF7D0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98529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A92DE9-25C7-4276-87D0-CBFE802B3C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FC5CADB-A122-4B15-B0D0-E90BE4460FE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E8E598E-C93A-4A5F-B50D-DAF32E4858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C55475-2B31-4BD5-A1B2-1F3404505784}" type="datetimeFigureOut">
              <a:rPr lang="en-US" smtClean="0"/>
              <a:t>4/29/2018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F90D32-CA40-4127-A52D-825F74135B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2F5A9EA-C448-4BA3-B8E7-11CC1F486C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E547BE-F786-482E-8982-D396ACF7D0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16121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63C6612-617F-4AA6-8D8C-C876A09E0F0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BCE9204-BF95-42C2-B601-66A025A8346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113A580-A2CA-4FB8-AF01-5ABF5DA38C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C55475-2B31-4BD5-A1B2-1F3404505784}" type="datetimeFigureOut">
              <a:rPr lang="en-US" smtClean="0"/>
              <a:t>4/29/2018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5A9D7EE-10E4-4CBB-98ED-48A951F1DB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700EFD-7122-4143-ABFF-CEDF1DD786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E547BE-F786-482E-8982-D396ACF7D0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92974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8D20B5-1680-43D3-ADE2-90F4CB74BB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3D1941D-D911-4EC8-A4F6-EEA4E28892B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00BA85D-4A7B-4B0F-AA8D-FE1188F075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C55475-2B31-4BD5-A1B2-1F3404505784}" type="datetimeFigureOut">
              <a:rPr lang="en-US" smtClean="0"/>
              <a:t>4/29/2018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01D5A20-6E2F-4E04-877F-D7EDF34798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A2E3527-731D-49F5-B44F-5E7CAF6854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E547BE-F786-482E-8982-D396ACF7D0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16598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C83F5C-354E-475B-A6F7-A5016DCD2D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F2F8147-DDB4-423C-B52A-B71C32EAB5E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10C779F-528D-4CD8-9066-F3904D780D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C55475-2B31-4BD5-A1B2-1F3404505784}" type="datetimeFigureOut">
              <a:rPr lang="en-US" smtClean="0"/>
              <a:t>4/29/2018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86D5871-3665-4504-8EEF-CBE4B3DBA4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8A04634-A674-4F17-B4B9-7615AB370A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E547BE-F786-482E-8982-D396ACF7D0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58896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72D158-D1EA-4D6E-A658-D755DA43BC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00A8B3A-6274-41AA-8ABE-88C66A9041E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268A0BA-FDA7-4D90-88F2-B348C1EEA74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0DE56E8-465F-4668-9D8F-92E289537C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C55475-2B31-4BD5-A1B2-1F3404505784}" type="datetimeFigureOut">
              <a:rPr lang="en-US" smtClean="0"/>
              <a:t>4/29/2018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BE84E7C-65CE-44B9-AA9C-C33DBBAE71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7C0C927-862A-42D6-8474-C4D73EF289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E547BE-F786-482E-8982-D396ACF7D0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81874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2C8F94-9912-436B-87DD-9A51CB2B70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4F13CEB-8B05-43A4-ABD5-338DEA00BBE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B10D57A-D43A-459A-83DA-282A43CE1A9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1BB68DB-6681-422A-B9F0-0E7CFE99163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BF147DA-66B5-4D9B-8668-4EA05505491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407CDF6-F578-445D-8D93-ED1302B442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C55475-2B31-4BD5-A1B2-1F3404505784}" type="datetimeFigureOut">
              <a:rPr lang="en-US" smtClean="0"/>
              <a:t>4/29/2018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803E491-C4FF-47AB-AAB5-BE666ADDB1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1B6C33A-8508-4DAF-8714-0A5C7E0245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E547BE-F786-482E-8982-D396ACF7D0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54819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0D91DD-B326-4E22-8F8A-C103F73A9C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4354C42-3020-4610-8A70-83D1C6A908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C55475-2B31-4BD5-A1B2-1F3404505784}" type="datetimeFigureOut">
              <a:rPr lang="en-US" smtClean="0"/>
              <a:t>4/29/2018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B93C9C9-BA45-4C17-AC73-E3B76D7821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E2125A3-32DE-45AB-9EAF-B57F5BA1E8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E547BE-F786-482E-8982-D396ACF7D0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09340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A6C8A1A-762E-4CEB-8FAD-E55422CBA3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C55475-2B31-4BD5-A1B2-1F3404505784}" type="datetimeFigureOut">
              <a:rPr lang="en-US" smtClean="0"/>
              <a:t>4/29/2018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27CBC8A-08A7-4CAB-9637-F4FFC93EF5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06C48A4-706D-468A-80E6-EF6BB96979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E547BE-F786-482E-8982-D396ACF7D0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39423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CB9E27-D0D1-4F80-A4F6-96B6F2180D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6699B30-053B-48B3-8533-218613F9DED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BF553E2-EFB9-4738-9369-6F07034FACB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79A12B-F01E-4D2D-8592-0A9DAE0F91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C55475-2B31-4BD5-A1B2-1F3404505784}" type="datetimeFigureOut">
              <a:rPr lang="en-US" smtClean="0"/>
              <a:t>4/29/2018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52FBD43-5F4E-4F16-9298-4537136F64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7BEB1DA-C316-4720-8CE8-790E722760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E547BE-F786-482E-8982-D396ACF7D0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0518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587EF0-E454-46E8-A8CF-5B3316BF71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2D06ABA-30A6-47A2-A669-B868690A271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3777E9C-29D2-40F6-B8B7-E5B1A834789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087BCC2-5624-4F4C-9668-C71590BF6B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C55475-2B31-4BD5-A1B2-1F3404505784}" type="datetimeFigureOut">
              <a:rPr lang="en-US" smtClean="0"/>
              <a:t>4/29/2018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1BD8BF0-681B-4E62-AFBE-D81D7D8335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0EAFE1A-9DF4-4175-9DD0-F472362319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E547BE-F786-482E-8982-D396ACF7D0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25597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3E4F9FC-6815-4F81-B370-DBC75016BE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6EB01B1-2F5B-460A-AD37-234118635C0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9A50F4F-423E-4F31-9D13-D86567E0726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C55475-2B31-4BD5-A1B2-1F3404505784}" type="datetimeFigureOut">
              <a:rPr lang="en-US" smtClean="0"/>
              <a:t>4/29/2018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0DF43B-32F7-409F-9DFB-69E276EB274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D385CA7-4865-4F18-91FE-1D1BAA3C805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E547BE-F786-482E-8982-D396ACF7D0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52891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81748D9A-E146-4625-9FE3-F4D0D41249C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8636" y="1690988"/>
            <a:ext cx="7009396" cy="2803758"/>
          </a:xfrm>
          <a:prstGeom prst="rect">
            <a:avLst/>
          </a:prstGeom>
        </p:spPr>
      </p:pic>
      <p:cxnSp>
        <p:nvCxnSpPr>
          <p:cNvPr id="10" name="Straight Connector 7">
            <a:extLst>
              <a:ext uri="{FF2B5EF4-FFF2-40B4-BE49-F238E27FC236}">
                <a16:creationId xmlns:a16="http://schemas.microsoft.com/office/drawing/2014/main" id="{22F6364A-B358-4BEE-B158-0734D2C938D4}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3738202" y="1570814"/>
            <a:ext cx="0" cy="3710227"/>
          </a:xfrm>
          <a:prstGeom prst="line">
            <a:avLst/>
          </a:prstGeom>
          <a:ln>
            <a:solidFill>
              <a:srgbClr val="9346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3044242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65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JeffK</dc:creator>
  <cp:lastModifiedBy>JeffK</cp:lastModifiedBy>
  <cp:revision>6</cp:revision>
  <dcterms:created xsi:type="dcterms:W3CDTF">2018-04-23T23:20:04Z</dcterms:created>
  <dcterms:modified xsi:type="dcterms:W3CDTF">2018-04-30T03:37:26Z</dcterms:modified>
</cp:coreProperties>
</file>